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COmparativeAnalysisofCrimeInvolvingFirearmsTotalFirearmsinCirculationintheUS2014-2017/Presentation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9F78DEE-A07B-4EA8-BE6F-42D47AE5076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Comparative Analysis of Crime Involving Firearms &amp; Total Firearms in Circulation in the US (2014-2017)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DED629CC-BFDE-4B58-93AA-81E2FECCECD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4/23/2023 8:20:11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9" id="10" name="slide10">
            <a:extLst>
              <a:ext uri="{FF2B5EF4-FFF2-40B4-BE49-F238E27FC236}">
                <a16:creationId xmlns:a16="http://schemas.microsoft.com/office/drawing/2014/main" id="{DBCEB07F-D9A6-4C1D-9E4A-EFC16E3C76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" id="2" name="slide2">
            <a:extLst>
              <a:ext uri="{FF2B5EF4-FFF2-40B4-BE49-F238E27FC236}">
                <a16:creationId xmlns:a16="http://schemas.microsoft.com/office/drawing/2014/main" id="{28793A88-7C07-4862-8371-30A98998D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" id="3" name="slide3">
            <a:extLst>
              <a:ext uri="{FF2B5EF4-FFF2-40B4-BE49-F238E27FC236}">
                <a16:creationId xmlns:a16="http://schemas.microsoft.com/office/drawing/2014/main" id="{911516D0-F2C0-4B9C-A7FE-07E1E8CC7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3" id="4" name="slide4">
            <a:extLst>
              <a:ext uri="{FF2B5EF4-FFF2-40B4-BE49-F238E27FC236}">
                <a16:creationId xmlns:a16="http://schemas.microsoft.com/office/drawing/2014/main" id="{125F895C-244A-4C4D-AFC0-8CF921CD7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4" id="5" name="slide5">
            <a:extLst>
              <a:ext uri="{FF2B5EF4-FFF2-40B4-BE49-F238E27FC236}">
                <a16:creationId xmlns:a16="http://schemas.microsoft.com/office/drawing/2014/main" id="{5F80155D-994E-41D0-87C7-92F0B5F60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5" id="6" name="slide6">
            <a:extLst>
              <a:ext uri="{FF2B5EF4-FFF2-40B4-BE49-F238E27FC236}">
                <a16:creationId xmlns:a16="http://schemas.microsoft.com/office/drawing/2014/main" id="{E3E7E7D5-2B7F-40BA-8915-1CA85405C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6" id="7" name="slide7">
            <a:extLst>
              <a:ext uri="{FF2B5EF4-FFF2-40B4-BE49-F238E27FC236}">
                <a16:creationId xmlns:a16="http://schemas.microsoft.com/office/drawing/2014/main" id="{BC70377A-B4B8-4468-88A5-11613159C4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7" id="8" name="slide8">
            <a:extLst>
              <a:ext uri="{FF2B5EF4-FFF2-40B4-BE49-F238E27FC236}">
                <a16:creationId xmlns:a16="http://schemas.microsoft.com/office/drawing/2014/main" id="{4FC03BDE-0ECB-4775-86D7-22B1E94CB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8" id="9" name="slide9">
            <a:extLst>
              <a:ext uri="{FF2B5EF4-FFF2-40B4-BE49-F238E27FC236}">
                <a16:creationId xmlns:a16="http://schemas.microsoft.com/office/drawing/2014/main" id="{11B80D79-BD35-4F2D-944B-4B4CFC20A6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2023-04-23T20:20:16Z</dcterms:created>
  <dcterms:modified xsi:type="dcterms:W3CDTF">2023-04-23T20:20:16Z</dcterms:modified>
</cp:coreProperties>
</file>